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o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7933C"/>
    <a:srgbClr val="4F81BD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96" y="-77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zitiv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o-RO" smtClean="0"/>
              <a:t>Faceți clic pentru editarea stilului de subtitlu al coordonatorului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ext vertical și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lu vertical ș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u și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ntet secți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uă tipuri de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ț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Substituent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6" name="Substituent conținut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7" name="Substituent dată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8" name="Substituent subsol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9" name="Substituent număr diapozitiv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Doar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dată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4" name="Substituent subsol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5" name="Substituent număr diapozitiv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Necomple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dată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3" name="Substituent subsol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4" name="Substituent număr diapozitiv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ținut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ine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i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titl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D1A4FE-2CFA-4B2F-9785-6279F4ECD6E0}" type="datetimeFigureOut">
              <a:rPr lang="ro-RO" smtClean="0"/>
              <a:t>15.10.2015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E18647-233E-4DC9-B9EE-88F9FF86311A}" type="slidenum">
              <a:rPr lang="ro-RO" smtClean="0"/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571472" y="357166"/>
            <a:ext cx="285752" cy="285752"/>
          </a:xfrm>
          <a:prstGeom prst="ellipse">
            <a:avLst/>
          </a:prstGeom>
          <a:ln>
            <a:noFill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5" name="Oval 4"/>
          <p:cNvSpPr/>
          <p:nvPr/>
        </p:nvSpPr>
        <p:spPr>
          <a:xfrm>
            <a:off x="571472" y="785794"/>
            <a:ext cx="285752" cy="285752"/>
          </a:xfrm>
          <a:prstGeom prst="ellipse">
            <a:avLst/>
          </a:prstGeom>
          <a:ln>
            <a:noFill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6" name="Oval 5"/>
          <p:cNvSpPr/>
          <p:nvPr/>
        </p:nvSpPr>
        <p:spPr>
          <a:xfrm>
            <a:off x="571472" y="1285860"/>
            <a:ext cx="285752" cy="285752"/>
          </a:xfrm>
          <a:prstGeom prst="ellipse">
            <a:avLst/>
          </a:prstGeom>
          <a:ln>
            <a:noFill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7" name="Oval 6"/>
          <p:cNvSpPr/>
          <p:nvPr/>
        </p:nvSpPr>
        <p:spPr>
          <a:xfrm>
            <a:off x="571472" y="1714488"/>
            <a:ext cx="285752" cy="285752"/>
          </a:xfrm>
          <a:prstGeom prst="ellipse">
            <a:avLst/>
          </a:prstGeom>
          <a:ln>
            <a:noFill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8" name="Oval 7"/>
          <p:cNvSpPr/>
          <p:nvPr/>
        </p:nvSpPr>
        <p:spPr>
          <a:xfrm>
            <a:off x="571472" y="2143116"/>
            <a:ext cx="285752" cy="285752"/>
          </a:xfrm>
          <a:prstGeom prst="ellipse">
            <a:avLst/>
          </a:prstGeom>
          <a:ln>
            <a:noFill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9" name="Oval 8"/>
          <p:cNvSpPr/>
          <p:nvPr/>
        </p:nvSpPr>
        <p:spPr>
          <a:xfrm>
            <a:off x="571472" y="2571744"/>
            <a:ext cx="285752" cy="285752"/>
          </a:xfrm>
          <a:prstGeom prst="ellipse">
            <a:avLst/>
          </a:prstGeom>
          <a:ln>
            <a:noFill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0" name="Oval 9"/>
          <p:cNvSpPr/>
          <p:nvPr/>
        </p:nvSpPr>
        <p:spPr>
          <a:xfrm>
            <a:off x="571472" y="3071810"/>
            <a:ext cx="285752" cy="285752"/>
          </a:xfrm>
          <a:prstGeom prst="ellipse">
            <a:avLst/>
          </a:prstGeom>
          <a:ln>
            <a:noFill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1" name="Oval 10"/>
          <p:cNvSpPr/>
          <p:nvPr/>
        </p:nvSpPr>
        <p:spPr>
          <a:xfrm>
            <a:off x="571472" y="3500438"/>
            <a:ext cx="285752" cy="285752"/>
          </a:xfrm>
          <a:prstGeom prst="ellipse">
            <a:avLst/>
          </a:prstGeom>
          <a:ln>
            <a:noFill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2" name="Oval 11"/>
          <p:cNvSpPr/>
          <p:nvPr/>
        </p:nvSpPr>
        <p:spPr>
          <a:xfrm>
            <a:off x="571472" y="4000504"/>
            <a:ext cx="285752" cy="285752"/>
          </a:xfrm>
          <a:prstGeom prst="ellipse">
            <a:avLst/>
          </a:prstGeom>
          <a:ln>
            <a:noFill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3" name="Oval 12"/>
          <p:cNvSpPr/>
          <p:nvPr/>
        </p:nvSpPr>
        <p:spPr>
          <a:xfrm>
            <a:off x="571472" y="4429132"/>
            <a:ext cx="285752" cy="285752"/>
          </a:xfrm>
          <a:prstGeom prst="ellipse">
            <a:avLst/>
          </a:prstGeom>
          <a:ln>
            <a:noFill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4" name="Dreptunghi 13"/>
          <p:cNvSpPr/>
          <p:nvPr/>
        </p:nvSpPr>
        <p:spPr>
          <a:xfrm>
            <a:off x="1142976" y="357166"/>
            <a:ext cx="7429552" cy="4429156"/>
          </a:xfrm>
          <a:prstGeom prst="rect">
            <a:avLst/>
          </a:prstGeom>
          <a:solidFill>
            <a:srgbClr val="77933C">
              <a:alpha val="2980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5" name="Dreptunghi 14"/>
          <p:cNvSpPr/>
          <p:nvPr/>
        </p:nvSpPr>
        <p:spPr>
          <a:xfrm>
            <a:off x="1142976" y="357166"/>
            <a:ext cx="7429552" cy="4429156"/>
          </a:xfrm>
          <a:prstGeom prst="rect">
            <a:avLst/>
          </a:prstGeom>
          <a:solidFill>
            <a:srgbClr val="77933C">
              <a:alpha val="2980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6" name="Dreptunghi 15"/>
          <p:cNvSpPr/>
          <p:nvPr/>
        </p:nvSpPr>
        <p:spPr>
          <a:xfrm>
            <a:off x="1142976" y="357166"/>
            <a:ext cx="7429552" cy="4429156"/>
          </a:xfrm>
          <a:prstGeom prst="rect">
            <a:avLst/>
          </a:prstGeom>
          <a:solidFill>
            <a:srgbClr val="77933C">
              <a:alpha val="2980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7" name="Dreptunghi 16"/>
          <p:cNvSpPr/>
          <p:nvPr/>
        </p:nvSpPr>
        <p:spPr>
          <a:xfrm>
            <a:off x="1142976" y="357166"/>
            <a:ext cx="7429552" cy="4429156"/>
          </a:xfrm>
          <a:prstGeom prst="rect">
            <a:avLst/>
          </a:prstGeom>
          <a:solidFill>
            <a:srgbClr val="77933C">
              <a:alpha val="2980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8" name="Dreptunghi 17"/>
          <p:cNvSpPr/>
          <p:nvPr/>
        </p:nvSpPr>
        <p:spPr>
          <a:xfrm>
            <a:off x="1142976" y="357166"/>
            <a:ext cx="7429552" cy="4429156"/>
          </a:xfrm>
          <a:prstGeom prst="rect">
            <a:avLst/>
          </a:prstGeom>
          <a:solidFill>
            <a:srgbClr val="77933C">
              <a:alpha val="2980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19" name="Dreptunghi 18"/>
          <p:cNvSpPr/>
          <p:nvPr/>
        </p:nvSpPr>
        <p:spPr>
          <a:xfrm>
            <a:off x="1142976" y="357166"/>
            <a:ext cx="7429552" cy="4429156"/>
          </a:xfrm>
          <a:prstGeom prst="rect">
            <a:avLst/>
          </a:prstGeom>
          <a:solidFill>
            <a:srgbClr val="77933C">
              <a:alpha val="2980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20" name="Dreptunghi 19"/>
          <p:cNvSpPr/>
          <p:nvPr/>
        </p:nvSpPr>
        <p:spPr>
          <a:xfrm>
            <a:off x="1142976" y="357166"/>
            <a:ext cx="7429552" cy="4429156"/>
          </a:xfrm>
          <a:prstGeom prst="rect">
            <a:avLst/>
          </a:prstGeom>
          <a:solidFill>
            <a:srgbClr val="77933C">
              <a:alpha val="2980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21" name="Dreptunghi 20"/>
          <p:cNvSpPr/>
          <p:nvPr/>
        </p:nvSpPr>
        <p:spPr>
          <a:xfrm>
            <a:off x="1142976" y="357166"/>
            <a:ext cx="7429552" cy="4429156"/>
          </a:xfrm>
          <a:prstGeom prst="rect">
            <a:avLst/>
          </a:prstGeom>
          <a:solidFill>
            <a:srgbClr val="77933C">
              <a:alpha val="2980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sp>
        <p:nvSpPr>
          <p:cNvPr id="22" name="Dreptunghi 21"/>
          <p:cNvSpPr/>
          <p:nvPr/>
        </p:nvSpPr>
        <p:spPr>
          <a:xfrm>
            <a:off x="1142976" y="357166"/>
            <a:ext cx="7429552" cy="4429156"/>
          </a:xfrm>
          <a:prstGeom prst="rect">
            <a:avLst/>
          </a:prstGeom>
          <a:solidFill>
            <a:srgbClr val="77933C">
              <a:alpha val="2980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sz="3600" dirty="0" smtClean="0"/>
              <a:t>2</a:t>
            </a:r>
            <a:endParaRPr lang="ro-RO" sz="3600" dirty="0"/>
          </a:p>
        </p:txBody>
      </p:sp>
      <p:sp>
        <p:nvSpPr>
          <p:cNvPr id="23" name="Dreptunghi 22"/>
          <p:cNvSpPr/>
          <p:nvPr/>
        </p:nvSpPr>
        <p:spPr>
          <a:xfrm>
            <a:off x="1142976" y="357166"/>
            <a:ext cx="7429552" cy="4429156"/>
          </a:xfrm>
          <a:prstGeom prst="rect">
            <a:avLst/>
          </a:prstGeom>
          <a:solidFill>
            <a:srgbClr val="77933C">
              <a:alpha val="29804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o-RO" sz="10000" b="1" dirty="0" smtClean="0">
                <a:ln w="19050">
                  <a:solidFill>
                    <a:schemeClr val="tx2">
                      <a:tint val="1000"/>
                    </a:schemeClr>
                  </a:solidFill>
                  <a:prstDash val="solid"/>
                </a:ln>
                <a:solidFill>
                  <a:schemeClr val="accent3"/>
                </a:solidFill>
                <a:effectLst>
                  <a:glow rad="101600">
                    <a:schemeClr val="accent3">
                      <a:satMod val="175000"/>
                      <a:alpha val="40000"/>
                    </a:schemeClr>
                  </a:glow>
                  <a:outerShdw blurRad="50000" dist="50800" dir="7500000" algn="tl">
                    <a:srgbClr val="000000">
                      <a:shade val="5000"/>
                      <a:alpha val="35000"/>
                    </a:srgbClr>
                  </a:outerShdw>
                </a:effectLst>
              </a:rPr>
              <a:t>1</a:t>
            </a:r>
            <a:endParaRPr lang="ro-RO" sz="10000" b="1" dirty="0">
              <a:ln w="19050">
                <a:solidFill>
                  <a:schemeClr val="tx2">
                    <a:tint val="1000"/>
                  </a:schemeClr>
                </a:solidFill>
                <a:prstDash val="solid"/>
              </a:ln>
              <a:solidFill>
                <a:schemeClr val="accent3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  <a:outerShdw blurRad="50000" dist="50800" dir="7500000" algn="tl">
                  <a:srgbClr val="000000">
                    <a:shade val="5000"/>
                    <a:alpha val="35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37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8" fill="hold">
                      <p:stCondLst>
                        <p:cond delay="0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3" presetClass="entr" presetSubtype="16" repeatCount="1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23">
                                            <p:bg/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23">
                                            <p:bg/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000"/>
                            </p:stCondLst>
                            <p:childTnLst>
                              <p:par>
                                <p:cTn id="45" presetID="23" presetClass="entr" presetSubtype="16" repeatCount="1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10000"/>
                            </p:stCondLst>
                            <p:childTnLst>
                              <p:par>
                                <p:cTn id="5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10000"/>
                            </p:stCondLst>
                            <p:childTnLst>
                              <p:par>
                                <p:cTn id="53" presetID="26" presetClass="emph" presetSubtype="0" repeatCount="1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4" dur="500" tmFilter="0, 0; .2, .5; .8, .5; 1, 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55" dur="250" autoRev="1" fill="hold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seq concurrent="1" nextAc="seek">
              <p:cTn id="56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7" fill="hold">
                      <p:stCondLst>
                        <p:cond delay="0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  <p:bldLst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2" grpId="0" animBg="1"/>
      <p:bldP spid="22" grpId="1" animBg="1"/>
      <p:bldP spid="23" grpId="0" build="allAtOnce" animBg="1"/>
    </p:bldLst>
  </p:timing>
</p:sld>
</file>

<file path=ppt/theme/theme1.xml><?xml version="1.0" encoding="utf-8"?>
<a:theme xmlns:a="http://schemas.openxmlformats.org/drawingml/2006/main" name="Temă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2</Words>
  <Application>Microsoft Office PowerPoint</Application>
  <PresentationFormat>Expunere pe ecran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1</vt:i4>
      </vt:variant>
    </vt:vector>
  </HeadingPairs>
  <TitlesOfParts>
    <vt:vector size="2" baseType="lpstr">
      <vt:lpstr>Temă Office</vt:lpstr>
      <vt:lpstr>Diapozitivul 1</vt:lpstr>
    </vt:vector>
  </TitlesOfParts>
  <Company>Unitate Scolara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Diapozitivul 1</dc:title>
  <dc:creator>user</dc:creator>
  <cp:lastModifiedBy>user</cp:lastModifiedBy>
  <cp:revision>5</cp:revision>
  <dcterms:created xsi:type="dcterms:W3CDTF">2015-10-15T09:16:29Z</dcterms:created>
  <dcterms:modified xsi:type="dcterms:W3CDTF">2015-10-15T09:59:39Z</dcterms:modified>
</cp:coreProperties>
</file>

<file path=docProps/thumbnail.jpeg>
</file>